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722" r:id="rId1"/>
  </p:sldMasterIdLst>
  <p:notesMasterIdLst>
    <p:notesMasterId r:id="rId7"/>
  </p:notesMasterIdLst>
  <p:handoutMasterIdLst>
    <p:handoutMasterId r:id="rId8"/>
  </p:handoutMasterIdLst>
  <p:sldIdLst>
    <p:sldId id="1033" r:id="rId2"/>
    <p:sldId id="1051" r:id="rId3"/>
    <p:sldId id="1052" r:id="rId4"/>
    <p:sldId id="1053" r:id="rId5"/>
    <p:sldId id="1056" r:id="rId6"/>
  </p:sldIdLst>
  <p:sldSz cx="12192000" cy="6858000"/>
  <p:notesSz cx="9926638" cy="6797675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54" userDrawn="1">
          <p15:clr>
            <a:srgbClr val="A4A3A4"/>
          </p15:clr>
        </p15:guide>
        <p15:guide id="3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1" userDrawn="1">
          <p15:clr>
            <a:srgbClr val="A4A3A4"/>
          </p15:clr>
        </p15:guide>
        <p15:guide id="2" pos="312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1F18"/>
    <a:srgbClr val="F08723"/>
    <a:srgbClr val="8AB5E1"/>
    <a:srgbClr val="BEE395"/>
    <a:srgbClr val="E9F0FA"/>
    <a:srgbClr val="F3EED4"/>
    <a:srgbClr val="EFE6DE"/>
    <a:srgbClr val="E0E1CF"/>
    <a:srgbClr val="E3EDEB"/>
    <a:srgbClr val="67A7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954" autoAdjust="0"/>
    <p:restoredTop sz="77270" autoAdjust="0"/>
  </p:normalViewPr>
  <p:slideViewPr>
    <p:cSldViewPr showGuides="1">
      <p:cViewPr varScale="1">
        <p:scale>
          <a:sx n="64" d="100"/>
          <a:sy n="64" d="100"/>
        </p:scale>
        <p:origin x="1766" y="67"/>
      </p:cViewPr>
      <p:guideLst>
        <p:guide orient="horz" pos="754"/>
        <p:guide pos="3840"/>
      </p:guideLst>
    </p:cSldViewPr>
  </p:slideViewPr>
  <p:outlineViewPr>
    <p:cViewPr>
      <p:scale>
        <a:sx n="50" d="100"/>
        <a:sy n="50" d="100"/>
      </p:scale>
      <p:origin x="0" y="-1446"/>
    </p:cViewPr>
  </p:outlineViewPr>
  <p:notesTextViewPr>
    <p:cViewPr>
      <p:scale>
        <a:sx n="85" d="100"/>
        <a:sy n="85" d="100"/>
      </p:scale>
      <p:origin x="0" y="0"/>
    </p:cViewPr>
  </p:notesTextViewPr>
  <p:sorterViewPr>
    <p:cViewPr varScale="1">
      <p:scale>
        <a:sx n="100" d="100"/>
        <a:sy n="100" d="100"/>
      </p:scale>
      <p:origin x="0" y="-1910"/>
    </p:cViewPr>
  </p:sorterViewPr>
  <p:notesViewPr>
    <p:cSldViewPr showGuides="1">
      <p:cViewPr varScale="1">
        <p:scale>
          <a:sx n="118" d="100"/>
          <a:sy n="118" d="100"/>
        </p:scale>
        <p:origin x="1536" y="102"/>
      </p:cViewPr>
      <p:guideLst>
        <p:guide orient="horz" pos="2141"/>
        <p:guide pos="312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625" cy="340265"/>
          </a:xfrm>
          <a:prstGeom prst="rect">
            <a:avLst/>
          </a:prstGeom>
        </p:spPr>
        <p:txBody>
          <a:bodyPr vert="horz" lIns="91410" tIns="45705" rIns="91410" bIns="45705" rtlCol="0"/>
          <a:lstStyle>
            <a:lvl1pPr algn="l" eaLnBrk="0" hangingPunct="0">
              <a:defRPr sz="1200">
                <a:latin typeface="Arial" charset="0"/>
                <a:ea typeface="ＭＳ Ｐゴシック" pitchFamily="124" charset="-128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621696" y="0"/>
            <a:ext cx="4302625" cy="340265"/>
          </a:xfrm>
          <a:prstGeom prst="rect">
            <a:avLst/>
          </a:prstGeom>
        </p:spPr>
        <p:txBody>
          <a:bodyPr vert="horz" lIns="91410" tIns="45705" rIns="91410" bIns="45705" rtlCol="0"/>
          <a:lstStyle>
            <a:lvl1pPr algn="r" eaLnBrk="0" hangingPunct="0">
              <a:defRPr sz="1200">
                <a:latin typeface="Arial" charset="0"/>
                <a:ea typeface="ＭＳ Ｐゴシック" pitchFamily="124" charset="-128"/>
                <a:cs typeface="+mn-cs"/>
              </a:defRPr>
            </a:lvl1pPr>
          </a:lstStyle>
          <a:p>
            <a:pPr>
              <a:defRPr/>
            </a:pPr>
            <a:fld id="{25D5F0AE-E5AA-4161-A9C8-D3C18DDF74E5}" type="datetimeFigureOut">
              <a:rPr lang="de-DE"/>
              <a:pPr>
                <a:defRPr/>
              </a:pPr>
              <a:t>28.01.2025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6456324"/>
            <a:ext cx="4302625" cy="340264"/>
          </a:xfrm>
          <a:prstGeom prst="rect">
            <a:avLst/>
          </a:prstGeom>
        </p:spPr>
        <p:txBody>
          <a:bodyPr vert="horz" lIns="91410" tIns="45705" rIns="91410" bIns="45705" rtlCol="0" anchor="b"/>
          <a:lstStyle>
            <a:lvl1pPr algn="l" eaLnBrk="0" hangingPunct="0">
              <a:defRPr sz="1200">
                <a:latin typeface="Arial" charset="0"/>
                <a:ea typeface="ＭＳ Ｐゴシック" pitchFamily="124" charset="-128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621696" y="6456324"/>
            <a:ext cx="4302625" cy="340264"/>
          </a:xfrm>
          <a:prstGeom prst="rect">
            <a:avLst/>
          </a:prstGeom>
        </p:spPr>
        <p:txBody>
          <a:bodyPr vert="horz" lIns="91410" tIns="45705" rIns="91410" bIns="45705" rtlCol="0" anchor="b"/>
          <a:lstStyle>
            <a:lvl1pPr algn="r" eaLnBrk="0" hangingPunct="0">
              <a:defRPr sz="1200">
                <a:latin typeface="Arial" charset="0"/>
                <a:ea typeface="ＭＳ Ｐゴシック" pitchFamily="124" charset="-128"/>
                <a:cs typeface="+mn-cs"/>
              </a:defRPr>
            </a:lvl1pPr>
          </a:lstStyle>
          <a:p>
            <a:pPr>
              <a:defRPr/>
            </a:pPr>
            <a:fld id="{8E3AF288-D7F7-4E34-A86E-0ECCD1D8773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625" cy="340265"/>
          </a:xfrm>
          <a:prstGeom prst="rect">
            <a:avLst/>
          </a:prstGeom>
        </p:spPr>
        <p:txBody>
          <a:bodyPr vert="horz" lIns="91410" tIns="45705" rIns="91410" bIns="45705" rtlCol="0"/>
          <a:lstStyle>
            <a:lvl1pPr algn="l" eaLnBrk="0" hangingPunct="0">
              <a:defRPr sz="1200">
                <a:latin typeface="Arial" charset="0"/>
                <a:ea typeface="ＭＳ Ｐゴシック" pitchFamily="124" charset="-128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621696" y="0"/>
            <a:ext cx="4302625" cy="340265"/>
          </a:xfrm>
          <a:prstGeom prst="rect">
            <a:avLst/>
          </a:prstGeom>
        </p:spPr>
        <p:txBody>
          <a:bodyPr vert="horz" lIns="91410" tIns="45705" rIns="91410" bIns="45705" rtlCol="0"/>
          <a:lstStyle>
            <a:lvl1pPr algn="r" eaLnBrk="0" hangingPunct="0">
              <a:defRPr sz="1200">
                <a:latin typeface="Arial" charset="0"/>
                <a:ea typeface="ＭＳ Ｐゴシック" pitchFamily="124" charset="-128"/>
                <a:cs typeface="+mn-cs"/>
              </a:defRPr>
            </a:lvl1pPr>
          </a:lstStyle>
          <a:p>
            <a:pPr>
              <a:defRPr/>
            </a:pPr>
            <a:fld id="{1015E7A9-E041-44A8-B0D9-0D1EB445F7AC}" type="datetimeFigureOut">
              <a:rPr lang="de-DE"/>
              <a:pPr>
                <a:defRPr/>
              </a:pPr>
              <a:t>28.01.2025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511425" y="255588"/>
            <a:ext cx="4797425" cy="2698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10" tIns="45705" rIns="91410" bIns="45705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7354" y="3004354"/>
            <a:ext cx="8621477" cy="3648973"/>
          </a:xfrm>
          <a:prstGeom prst="rect">
            <a:avLst/>
          </a:prstGeom>
        </p:spPr>
        <p:txBody>
          <a:bodyPr vert="horz" lIns="91410" tIns="45705" rIns="91410" bIns="45705" rtlCol="0">
            <a:normAutofit/>
          </a:bodyPr>
          <a:lstStyle/>
          <a:p>
            <a:pPr lvl="0"/>
            <a:r>
              <a:rPr lang="de-DE" noProof="0"/>
              <a:t>Textmasterformate durch Klicken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6456324"/>
            <a:ext cx="4302625" cy="340264"/>
          </a:xfrm>
          <a:prstGeom prst="rect">
            <a:avLst/>
          </a:prstGeom>
        </p:spPr>
        <p:txBody>
          <a:bodyPr vert="horz" lIns="91410" tIns="45705" rIns="91410" bIns="45705" rtlCol="0" anchor="b"/>
          <a:lstStyle>
            <a:lvl1pPr algn="l" eaLnBrk="0" hangingPunct="0">
              <a:defRPr sz="1200">
                <a:latin typeface="Arial" charset="0"/>
                <a:ea typeface="ＭＳ Ｐゴシック" pitchFamily="124" charset="-128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621696" y="6456324"/>
            <a:ext cx="4302625" cy="340264"/>
          </a:xfrm>
          <a:prstGeom prst="rect">
            <a:avLst/>
          </a:prstGeom>
        </p:spPr>
        <p:txBody>
          <a:bodyPr vert="horz" lIns="91410" tIns="45705" rIns="91410" bIns="45705" rtlCol="0" anchor="b"/>
          <a:lstStyle>
            <a:lvl1pPr algn="r" eaLnBrk="0" hangingPunct="0">
              <a:defRPr sz="1200">
                <a:latin typeface="Arial" charset="0"/>
                <a:ea typeface="ＭＳ Ｐゴシック" pitchFamily="124" charset="-128"/>
                <a:cs typeface="+mn-cs"/>
              </a:defRPr>
            </a:lvl1pPr>
          </a:lstStyle>
          <a:p>
            <a:pPr>
              <a:defRPr/>
            </a:pPr>
            <a:fld id="{3B0AFC87-19AC-4D7D-AFFE-F7609BDFA0D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0AFC87-19AC-4D7D-AFFE-F7609BDFA0D2}" type="slidenum">
              <a:rPr lang="de-DE" smtClean="0"/>
              <a:pPr>
                <a:defRPr/>
              </a:pPr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88060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7AA1FD-A094-3431-1B40-EF07412B48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C038BBF8-47FC-BB79-1A5E-5111D4F9034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0F401B5B-C041-3A09-5278-D1612317BD2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262EE5D-90B7-4C0C-C7FF-882EDE7AED3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0AFC87-19AC-4D7D-AFFE-F7609BDFA0D2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66146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7AA1FD-A094-3431-1B40-EF07412B48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C038BBF8-47FC-BB79-1A5E-5111D4F9034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0F401B5B-C041-3A09-5278-D1612317BD2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262EE5D-90B7-4C0C-C7FF-882EDE7AED3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0AFC87-19AC-4D7D-AFFE-F7609BDFA0D2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307679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FB00B4-8604-3546-8019-F7CF2A8E9C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623DCB84-B10E-EC0E-7FF6-32C532478AC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08A50904-52FC-25EF-6EC5-C2F10A1C5AE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8FAF801-7AFF-FF46-C30A-5516A2ECF41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0AFC87-19AC-4D7D-AFFE-F7609BDFA0D2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27043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0AFC87-19AC-4D7D-AFFE-F7609BDFA0D2}" type="slidenum">
              <a:rPr lang="de-DE" smtClean="0"/>
              <a:pPr>
                <a:defRPr/>
              </a:pPr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37105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svg"/><Relationship Id="rId5" Type="http://schemas.openxmlformats.org/officeDocument/2006/relationships/image" Target="../media/image4.png"/><Relationship Id="rId4" Type="http://schemas.openxmlformats.org/officeDocument/2006/relationships/image" Target="../media/image4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6"/>
          <p:cNvSpPr>
            <a:spLocks noGrp="1"/>
          </p:cNvSpPr>
          <p:nvPr>
            <p:ph type="dt" sz="half" idx="2"/>
          </p:nvPr>
        </p:nvSpPr>
        <p:spPr>
          <a:xfrm>
            <a:off x="0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43DFD8-C68D-4893-90ED-126791BC6AB9}" type="datetime1">
              <a:rPr lang="de-DE" smtClean="0"/>
              <a:t>28.01.2025</a:t>
            </a:fld>
            <a:endParaRPr lang="de-DE" dirty="0"/>
          </a:p>
        </p:txBody>
      </p:sp>
      <p:sp>
        <p:nvSpPr>
          <p:cNvPr id="3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3575720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/>
              <a:t>www.metropolregionnuernberg.de</a:t>
            </a:r>
          </a:p>
        </p:txBody>
      </p:sp>
      <p:sp>
        <p:nvSpPr>
          <p:cNvPr id="4" name="Foliennummernplatzhalter 8"/>
          <p:cNvSpPr>
            <a:spLocks noGrp="1"/>
          </p:cNvSpPr>
          <p:nvPr>
            <p:ph type="sldNum" sz="quarter" idx="4"/>
          </p:nvPr>
        </p:nvSpPr>
        <p:spPr>
          <a:xfrm>
            <a:off x="9423968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B3873F-F1C1-4CAE-B8EC-7D072CC1A732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8388" y="433916"/>
            <a:ext cx="3157653" cy="672174"/>
          </a:xfrm>
          <a:prstGeom prst="rect">
            <a:avLst/>
          </a:prstGeom>
        </p:spPr>
      </p:pic>
      <p:sp>
        <p:nvSpPr>
          <p:cNvPr id="7" name="Bildplatzhalter 6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dirty="0"/>
              <a:t>Ganzseitiges Bild hier einfügen</a:t>
            </a:r>
          </a:p>
        </p:txBody>
      </p:sp>
    </p:spTree>
    <p:extLst>
      <p:ext uri="{BB962C8B-B14F-4D97-AF65-F5344CB8AC3E}">
        <p14:creationId xmlns:p14="http://schemas.microsoft.com/office/powerpoint/2010/main" val="5408094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N - 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6"/>
          <p:cNvSpPr>
            <a:spLocks noGrp="1"/>
          </p:cNvSpPr>
          <p:nvPr>
            <p:ph type="dt" sz="half" idx="2"/>
          </p:nvPr>
        </p:nvSpPr>
        <p:spPr>
          <a:xfrm>
            <a:off x="0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43DFD8-C68D-4893-90ED-126791BC6AB9}" type="datetime1">
              <a:rPr lang="de-DE" smtClean="0"/>
              <a:t>28.01.2025</a:t>
            </a:fld>
            <a:endParaRPr lang="de-DE" dirty="0"/>
          </a:p>
        </p:txBody>
      </p:sp>
      <p:sp>
        <p:nvSpPr>
          <p:cNvPr id="3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3575720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/>
              <a:t>www.metropolregionnuernberg.de</a:t>
            </a:r>
          </a:p>
        </p:txBody>
      </p:sp>
      <p:sp>
        <p:nvSpPr>
          <p:cNvPr id="4" name="Foliennummernplatzhalter 8"/>
          <p:cNvSpPr>
            <a:spLocks noGrp="1"/>
          </p:cNvSpPr>
          <p:nvPr>
            <p:ph type="sldNum" sz="quarter" idx="4"/>
          </p:nvPr>
        </p:nvSpPr>
        <p:spPr>
          <a:xfrm>
            <a:off x="9423968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B3873F-F1C1-4CAE-B8EC-7D072CC1A732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Titelplatzhalter 1">
            <a:extLst>
              <a:ext uri="{FF2B5EF4-FFF2-40B4-BE49-F238E27FC236}">
                <a16:creationId xmlns:a16="http://schemas.microsoft.com/office/drawing/2014/main" id="{ACF569C1-C1C4-8347-A032-46C2B825D2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7377" y="450334"/>
            <a:ext cx="8023225" cy="775597"/>
          </a:xfrm>
          <a:prstGeom prst="rect">
            <a:avLst/>
          </a:prstGeom>
        </p:spPr>
        <p:txBody>
          <a:bodyPr vert="horz" wrap="square" lIns="0" tIns="0" rIns="0" bIns="0" rtlCol="0" anchor="t" anchorCtr="0">
            <a:normAutofit/>
          </a:bodyPr>
          <a:lstStyle>
            <a:lvl1pPr>
              <a:defRPr b="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Das ist eine Folien-Überschrift</a:t>
            </a:r>
            <a:br>
              <a:rPr lang="de-DE" dirty="0"/>
            </a:br>
            <a:r>
              <a:rPr lang="de-DE" dirty="0"/>
              <a:t>auch zweizeilig möglich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6F2D9D60-4C2A-43AC-13D8-262689D1599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8388" y="433916"/>
            <a:ext cx="3157653" cy="672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02110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MN - Standard 20 Jah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8C2C269B-0042-C83C-80EE-15E91C5BDB9C}"/>
              </a:ext>
            </a:extLst>
          </p:cNvPr>
          <p:cNvPicPr/>
          <p:nvPr userDrawn="1"/>
        </p:nvPicPr>
        <p:blipFill>
          <a:blip r:embed="rId2">
            <a:alphaModFix amt="20000"/>
          </a:blip>
          <a:srcRect l="-10661" t="61677" r="26437" b="-3071"/>
          <a:stretch/>
        </p:blipFill>
        <p:spPr>
          <a:xfrm rot="5400000">
            <a:off x="8929327" y="3595332"/>
            <a:ext cx="4365105" cy="2160240"/>
          </a:xfrm>
          <a:prstGeom prst="rect">
            <a:avLst/>
          </a:prstGeom>
        </p:spPr>
      </p:pic>
      <p:sp>
        <p:nvSpPr>
          <p:cNvPr id="2" name="Datumsplatzhalter 6"/>
          <p:cNvSpPr>
            <a:spLocks noGrp="1"/>
          </p:cNvSpPr>
          <p:nvPr>
            <p:ph type="dt" sz="half" idx="2"/>
          </p:nvPr>
        </p:nvSpPr>
        <p:spPr>
          <a:xfrm>
            <a:off x="0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43DFD8-C68D-4893-90ED-126791BC6AB9}" type="datetime1">
              <a:rPr lang="de-DE" smtClean="0"/>
              <a:t>28.01.2025</a:t>
            </a:fld>
            <a:endParaRPr lang="de-DE" dirty="0"/>
          </a:p>
        </p:txBody>
      </p:sp>
      <p:sp>
        <p:nvSpPr>
          <p:cNvPr id="4" name="Foliennummernplatzhalter 8"/>
          <p:cNvSpPr>
            <a:spLocks noGrp="1"/>
          </p:cNvSpPr>
          <p:nvPr>
            <p:ph type="sldNum" sz="quarter" idx="4"/>
          </p:nvPr>
        </p:nvSpPr>
        <p:spPr>
          <a:xfrm>
            <a:off x="9423968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B3873F-F1C1-4CAE-B8EC-7D072CC1A732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Titelplatzhalter 1">
            <a:extLst>
              <a:ext uri="{FF2B5EF4-FFF2-40B4-BE49-F238E27FC236}">
                <a16:creationId xmlns:a16="http://schemas.microsoft.com/office/drawing/2014/main" id="{ACF569C1-C1C4-8347-A032-46C2B825D2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7377" y="450334"/>
            <a:ext cx="8023225" cy="775597"/>
          </a:xfrm>
          <a:prstGeom prst="rect">
            <a:avLst/>
          </a:prstGeom>
        </p:spPr>
        <p:txBody>
          <a:bodyPr vert="horz" wrap="square" lIns="0" tIns="0" rIns="0" bIns="0" rtlCol="0" anchor="t" anchorCtr="0">
            <a:normAutofit/>
          </a:bodyPr>
          <a:lstStyle>
            <a:lvl1pPr>
              <a:defRPr b="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Das ist eine Folien-Überschrift</a:t>
            </a:r>
            <a:br>
              <a:rPr lang="de-DE" dirty="0"/>
            </a:br>
            <a:r>
              <a:rPr lang="de-DE" dirty="0"/>
              <a:t>auch zweizeilig möglich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87BE417B-766B-0F2C-A41C-5B98668D0EB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4680000" y="6552000"/>
            <a:ext cx="1944216" cy="171846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67AB5795-C74D-DBF1-73E5-293A6C93CA61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10176004" y="214263"/>
            <a:ext cx="1811498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1993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trenner Grau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73D96C-8931-B54D-BA79-9BE8B91731F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7375" y="1486104"/>
            <a:ext cx="9693408" cy="2243667"/>
          </a:xfrm>
        </p:spPr>
        <p:txBody>
          <a:bodyPr lIns="0" tIns="0" rIns="0" bIns="0" anchor="ctr" anchorCtr="0">
            <a:noAutofit/>
          </a:bodyPr>
          <a:lstStyle>
            <a:lvl1pPr algn="l">
              <a:defRPr sz="4500" b="0">
                <a:solidFill>
                  <a:schemeClr val="tx1"/>
                </a:solidFill>
              </a:defRPr>
            </a:lvl1pPr>
          </a:lstStyle>
          <a:p>
            <a:r>
              <a:rPr lang="de-DE" dirty="0" err="1"/>
              <a:t>Kapiteltrenner</a:t>
            </a:r>
            <a:r>
              <a:rPr lang="de-DE" dirty="0"/>
              <a:t/>
            </a:r>
            <a:br>
              <a:rPr lang="de-DE" dirty="0"/>
            </a:br>
            <a:r>
              <a:rPr lang="de-DE" dirty="0"/>
              <a:t>auch zweizeilig.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2"/>
          </p:nvPr>
        </p:nvSpPr>
        <p:spPr>
          <a:xfrm>
            <a:off x="0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F30712-A723-4669-B109-2E86EF4687EB}" type="datetime1">
              <a:rPr lang="de-DE" smtClean="0"/>
              <a:t>28.01.2025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3575720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/>
              <a:t>www.metropolregionnuernberg.de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4"/>
          </p:nvPr>
        </p:nvSpPr>
        <p:spPr>
          <a:xfrm>
            <a:off x="9423968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B3873F-F1C1-4CAE-B8EC-7D072CC1A732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591662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tart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42890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umsplatzhalter 6"/>
          <p:cNvSpPr>
            <a:spLocks noGrp="1"/>
          </p:cNvSpPr>
          <p:nvPr>
            <p:ph type="dt" sz="half" idx="2"/>
          </p:nvPr>
        </p:nvSpPr>
        <p:spPr>
          <a:xfrm>
            <a:off x="0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FE5616-9132-4D16-A994-44A7504F66D1}" type="datetime1">
              <a:rPr lang="de-DE" smtClean="0"/>
              <a:t>28.01.2025</a:t>
            </a:fld>
            <a:endParaRPr lang="de-DE" dirty="0"/>
          </a:p>
        </p:txBody>
      </p:sp>
      <p:sp>
        <p:nvSpPr>
          <p:cNvPr id="9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3575720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/>
              <a:t>www.metropolregionnuernberg.de</a:t>
            </a:r>
          </a:p>
        </p:txBody>
      </p:sp>
      <p:sp>
        <p:nvSpPr>
          <p:cNvPr id="10" name="Foliennummernplatzhalter 8"/>
          <p:cNvSpPr>
            <a:spLocks noGrp="1"/>
          </p:cNvSpPr>
          <p:nvPr>
            <p:ph type="sldNum" sz="quarter" idx="4"/>
          </p:nvPr>
        </p:nvSpPr>
        <p:spPr>
          <a:xfrm>
            <a:off x="9423968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B3873F-F1C1-4CAE-B8EC-7D072CC1A732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3963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ACF569C1-C1C4-8347-A032-46C2B825D2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7377" y="450334"/>
            <a:ext cx="8023225" cy="775597"/>
          </a:xfrm>
          <a:prstGeom prst="rect">
            <a:avLst/>
          </a:prstGeom>
        </p:spPr>
        <p:txBody>
          <a:bodyPr vert="horz" wrap="square" lIns="0" tIns="0" rIns="0" bIns="0" rtlCol="0" anchor="t" anchorCtr="0">
            <a:normAutofit/>
          </a:bodyPr>
          <a:lstStyle/>
          <a:p>
            <a:r>
              <a:rPr lang="de-DE" dirty="0"/>
              <a:t>Das ist eine Folien-Überschrift</a:t>
            </a:r>
            <a:br>
              <a:rPr lang="de-DE" dirty="0"/>
            </a:br>
            <a:r>
              <a:rPr lang="de-DE" dirty="0"/>
              <a:t>auch zweizeilig möglich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8C4563A-7100-BC44-B53B-CBA1514375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87376" y="1628777"/>
            <a:ext cx="11017249" cy="432117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2"/>
          </p:nvPr>
        </p:nvSpPr>
        <p:spPr>
          <a:xfrm>
            <a:off x="0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3D157D-60C0-41FD-BE28-F1453F2B57F0}" type="datetime1">
              <a:rPr lang="de-DE" smtClean="0"/>
              <a:t>28.01.2025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3575720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/>
              <a:t>www.metropolregionnuernberg.de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4"/>
          </p:nvPr>
        </p:nvSpPr>
        <p:spPr>
          <a:xfrm>
            <a:off x="9423968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B3873F-F1C1-4CAE-B8EC-7D072CC1A732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73248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805" r:id="rId3"/>
    <p:sldLayoutId id="2147483728" r:id="rId4"/>
    <p:sldLayoutId id="2147483795" r:id="rId5"/>
    <p:sldLayoutId id="2147483734" r:id="rId6"/>
  </p:sldLayoutIdLst>
  <p:hf hd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lang="de-DE" sz="2800" b="0" kern="1200" dirty="0">
          <a:solidFill>
            <a:srgbClr val="3B3F45"/>
          </a:solidFill>
          <a:latin typeface="+mj-lt"/>
          <a:ea typeface="+mj-ea"/>
          <a:cs typeface="+mj-cs"/>
        </a:defRPr>
      </a:lvl1pPr>
    </p:titleStyle>
    <p:bodyStyle>
      <a:lvl1pPr marL="185734" indent="-185734" algn="l" defTabSz="914377" rtl="0" eaLnBrk="1" latinLnBrk="0" hangingPunct="1">
        <a:lnSpc>
          <a:spcPct val="90000"/>
        </a:lnSpc>
        <a:spcBef>
          <a:spcPts val="1000"/>
        </a:spcBef>
        <a:buClr>
          <a:schemeClr val="bg2"/>
        </a:buClr>
        <a:buFont typeface="Arial" panose="020B0604020202020204" pitchFamily="34" charset="0"/>
        <a:buChar char="•"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360354" indent="-174621" algn="l" defTabSz="914377" rtl="0" eaLnBrk="1" latinLnBrk="0" hangingPunct="1">
        <a:lnSpc>
          <a:spcPct val="90000"/>
        </a:lnSpc>
        <a:spcBef>
          <a:spcPts val="500"/>
        </a:spcBef>
        <a:buClr>
          <a:schemeClr val="bg2"/>
        </a:buClr>
        <a:buFont typeface="Arial" panose="020B0604020202020204" pitchFamily="34" charset="0"/>
        <a:buChar char="•"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534975" indent="-174621" algn="l" defTabSz="914377" rtl="0" eaLnBrk="1" latinLnBrk="0" hangingPunct="1">
        <a:lnSpc>
          <a:spcPct val="90000"/>
        </a:lnSpc>
        <a:spcBef>
          <a:spcPts val="500"/>
        </a:spcBef>
        <a:buClr>
          <a:schemeClr val="bg2"/>
        </a:buClr>
        <a:buFont typeface="Arial" panose="020B0604020202020204" pitchFamily="34" charset="0"/>
        <a:buChar char="•"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711182" indent="-176209" algn="l" defTabSz="914377" rtl="0" eaLnBrk="1" latinLnBrk="0" hangingPunct="1">
        <a:lnSpc>
          <a:spcPct val="90000"/>
        </a:lnSpc>
        <a:spcBef>
          <a:spcPts val="500"/>
        </a:spcBef>
        <a:buClr>
          <a:schemeClr val="bg2"/>
        </a:buClr>
        <a:buFont typeface="Arial" panose="020B0604020202020204" pitchFamily="34" charset="0"/>
        <a:buChar char="•"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896916" indent="-185734" algn="l" defTabSz="914377" rtl="0" eaLnBrk="1" latinLnBrk="0" hangingPunct="1">
        <a:lnSpc>
          <a:spcPct val="90000"/>
        </a:lnSpc>
        <a:spcBef>
          <a:spcPts val="500"/>
        </a:spcBef>
        <a:buClr>
          <a:schemeClr val="bg2"/>
        </a:buClr>
        <a:buFont typeface="Arial" panose="020B0604020202020204" pitchFamily="34" charset="0"/>
        <a:buChar char="•"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0" userDrawn="1">
          <p15:clr>
            <a:srgbClr val="F26B43"/>
          </p15:clr>
        </p15:guide>
        <p15:guide id="2" pos="278">
          <p15:clr>
            <a:srgbClr val="F26B43"/>
          </p15:clr>
        </p15:guide>
        <p15:guide id="3" pos="5473" userDrawn="1">
          <p15:clr>
            <a:srgbClr val="F26B43"/>
          </p15:clr>
        </p15:guide>
        <p15:guide id="4" orient="horz" pos="2811">
          <p15:clr>
            <a:srgbClr val="F26B43"/>
          </p15:clr>
        </p15:guide>
        <p15:guide id="5" orient="horz" pos="77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image" Target="../media/image5.png"/><Relationship Id="rId7" Type="http://schemas.openxmlformats.org/officeDocument/2006/relationships/image" Target="../media/image8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sv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image" Target="../media/image5.png"/><Relationship Id="rId7" Type="http://schemas.openxmlformats.org/officeDocument/2006/relationships/image" Target="../media/image8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svg"/><Relationship Id="rId5" Type="http://schemas.openxmlformats.org/officeDocument/2006/relationships/image" Target="../media/image7.png"/><Relationship Id="rId10" Type="http://schemas.openxmlformats.org/officeDocument/2006/relationships/image" Target="../media/image22.svg"/><Relationship Id="rId4" Type="http://schemas.openxmlformats.org/officeDocument/2006/relationships/image" Target="../media/image6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5.png"/><Relationship Id="rId7" Type="http://schemas.openxmlformats.org/officeDocument/2006/relationships/image" Target="../media/image24.sv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png"/><Relationship Id="rId5" Type="http://schemas.openxmlformats.org/officeDocument/2006/relationships/image" Target="../media/image2.emf"/><Relationship Id="rId10" Type="http://schemas.openxmlformats.org/officeDocument/2006/relationships/image" Target="../media/image26.svg"/><Relationship Id="rId4" Type="http://schemas.openxmlformats.org/officeDocument/2006/relationships/image" Target="../media/image8.emf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svg"/><Relationship Id="rId3" Type="http://schemas.openxmlformats.org/officeDocument/2006/relationships/image" Target="../media/image8.emf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8.svg"/><Relationship Id="rId5" Type="http://schemas.openxmlformats.org/officeDocument/2006/relationships/image" Target="../media/image12.png"/><Relationship Id="rId4" Type="http://schemas.openxmlformats.org/officeDocument/2006/relationships/image" Target="../media/image2.emf"/><Relationship Id="rId9" Type="http://schemas.openxmlformats.org/officeDocument/2006/relationships/image" Target="../media/image13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platzhalter 5"/>
          <p:cNvPicPr>
            <a:picLocks noGrp="1" noRot="1" noChangeAspect="1" noMove="1" noResize="1" noEditPoints="1" noAdjustHandles="1" noChangeArrowheads="1" noChangeShapeType="1" noCrop="1"/>
          </p:cNvPicPr>
          <p:nvPr>
            <p:ph type="pic" sz="quarter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24" t="1028" r="3240" b="1409"/>
          <a:stretch/>
        </p:blipFill>
        <p:spPr>
          <a:xfrm>
            <a:off x="0" y="-26833"/>
            <a:ext cx="12192000" cy="6884833"/>
          </a:xfr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0256" y="5589240"/>
            <a:ext cx="3456384" cy="1098766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972FF3A6-0228-54C3-9029-7F50EEB03CF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3282755" y="1340768"/>
            <a:ext cx="4762500" cy="3352800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48428410-61D8-E1BD-3107-85877BB9D5A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7">
            <a:alphaModFix amt="40000"/>
          </a:blip>
          <a:srcRect l="8203" t="-2320" b="50839"/>
          <a:stretch/>
        </p:blipFill>
        <p:spPr>
          <a:xfrm rot="5400000">
            <a:off x="-1246646" y="1246645"/>
            <a:ext cx="5727683" cy="3234391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5AC91C4E-5EBA-8757-15F8-9DBF4BBBB63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8">
            <a:alphaModFix amt="61000"/>
          </a:blip>
          <a:srcRect l="4101" t="48918"/>
          <a:stretch/>
        </p:blipFill>
        <p:spPr>
          <a:xfrm rot="5400000">
            <a:off x="7595538" y="1387135"/>
            <a:ext cx="5983597" cy="3209326"/>
          </a:xfrm>
          <a:prstGeom prst="rect">
            <a:avLst/>
          </a:prstGeom>
        </p:spPr>
      </p:pic>
      <p:sp>
        <p:nvSpPr>
          <p:cNvPr id="14" name="Oval 13">
            <a:extLst>
              <a:ext uri="{FF2B5EF4-FFF2-40B4-BE49-F238E27FC236}">
                <a16:creationId xmlns:a16="http://schemas.microsoft.com/office/drawing/2014/main" id="{B14B692A-29B7-98D6-7C36-CDB45560342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127448" y="4293096"/>
            <a:ext cx="180000" cy="180000"/>
          </a:xfrm>
          <a:prstGeom prst="ellipse">
            <a:avLst/>
          </a:prstGeom>
          <a:solidFill>
            <a:srgbClr val="8AB5E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6581C85-88A3-230B-E23B-8ED7B93AB3A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0654069" y="1634202"/>
            <a:ext cx="180000" cy="180000"/>
          </a:xfrm>
          <a:prstGeom prst="ellipse">
            <a:avLst/>
          </a:prstGeom>
          <a:solidFill>
            <a:srgbClr val="8AB5E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66155846-9610-3D47-85CF-16759AB83A4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703512" y="2564904"/>
            <a:ext cx="180000" cy="180000"/>
          </a:xfrm>
          <a:prstGeom prst="ellipse">
            <a:avLst/>
          </a:prstGeom>
          <a:solidFill>
            <a:srgbClr val="CC1F1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F0EEA8C1-1B0A-446F-7FD0-65CF0571A44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1352584" y="3789040"/>
            <a:ext cx="180000" cy="180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5C8FC3FC-4915-9197-7396-94C02F0F1A4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090558" y="1953755"/>
            <a:ext cx="180000" cy="180000"/>
          </a:xfrm>
          <a:prstGeom prst="ellipse">
            <a:avLst/>
          </a:prstGeom>
          <a:solidFill>
            <a:srgbClr val="F0872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AC9DB409-2E17-88D3-0219-A46BCB4A944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423887" y="416785"/>
            <a:ext cx="180000" cy="180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614543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C753AB-9EA1-9F26-73BA-AAD463620A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platzhalter 5">
            <a:extLst>
              <a:ext uri="{FF2B5EF4-FFF2-40B4-BE49-F238E27FC236}">
                <a16:creationId xmlns:a16="http://schemas.microsoft.com/office/drawing/2014/main" id="{5BD911DC-AB1C-46AB-D410-8FC20464D57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24" t="1028" r="3240" b="1409"/>
          <a:stretch/>
        </p:blipFill>
        <p:spPr>
          <a:xfrm>
            <a:off x="0" y="-26833"/>
            <a:ext cx="12192000" cy="6884833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E4E72FDF-4220-0588-CB9D-2AD845FC59D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0256" y="5589240"/>
            <a:ext cx="3456384" cy="1098766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BD55CC93-74FB-8A69-0AC4-4E382B27198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4007768" y="552136"/>
            <a:ext cx="3333750" cy="2346960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D6E66CF9-1EDC-8A63-C64A-1894DF8E7977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7">
            <a:alphaModFix amt="40000"/>
          </a:blip>
          <a:srcRect l="8203" t="-2320" b="50839"/>
          <a:stretch/>
        </p:blipFill>
        <p:spPr>
          <a:xfrm rot="5400000">
            <a:off x="-1246646" y="1246645"/>
            <a:ext cx="5727683" cy="3234391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710439E5-70FC-AE6E-E664-75AC674C358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8">
            <a:alphaModFix amt="61000"/>
          </a:blip>
          <a:srcRect l="4101" t="48918"/>
          <a:stretch/>
        </p:blipFill>
        <p:spPr>
          <a:xfrm rot="5400000">
            <a:off x="7595538" y="1387135"/>
            <a:ext cx="5983597" cy="3209326"/>
          </a:xfrm>
          <a:prstGeom prst="rect">
            <a:avLst/>
          </a:prstGeom>
        </p:spPr>
      </p:pic>
      <p:sp>
        <p:nvSpPr>
          <p:cNvPr id="14" name="Oval 13">
            <a:extLst>
              <a:ext uri="{FF2B5EF4-FFF2-40B4-BE49-F238E27FC236}">
                <a16:creationId xmlns:a16="http://schemas.microsoft.com/office/drawing/2014/main" id="{AB7B6AFB-5696-C1DE-8D71-5A120AAD34A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983432" y="5229200"/>
            <a:ext cx="180000" cy="180000"/>
          </a:xfrm>
          <a:prstGeom prst="ellipse">
            <a:avLst/>
          </a:prstGeom>
          <a:solidFill>
            <a:srgbClr val="8AB5E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7636941-F70A-A5AC-6C2F-89D45768D0C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0654069" y="1634202"/>
            <a:ext cx="180000" cy="180000"/>
          </a:xfrm>
          <a:prstGeom prst="ellipse">
            <a:avLst/>
          </a:prstGeom>
          <a:solidFill>
            <a:srgbClr val="8AB5E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700628D4-C8FD-FFB3-8B36-9BBE0A3C48C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703512" y="2564904"/>
            <a:ext cx="180000" cy="180000"/>
          </a:xfrm>
          <a:prstGeom prst="ellipse">
            <a:avLst/>
          </a:prstGeom>
          <a:solidFill>
            <a:srgbClr val="CC1F1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B207AD0B-AF48-526D-D6D0-858E7E4064E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1352584" y="3789040"/>
            <a:ext cx="180000" cy="180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DB1B5939-6DD8-8669-2988-845C7E87570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090558" y="1953755"/>
            <a:ext cx="180000" cy="180000"/>
          </a:xfrm>
          <a:prstGeom prst="ellipse">
            <a:avLst/>
          </a:prstGeom>
          <a:solidFill>
            <a:srgbClr val="F0872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FAED3ECF-A53C-F1E0-5D7D-0CEB4E56843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423887" y="416785"/>
            <a:ext cx="180000" cy="180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55E887DD-B21F-994C-5F87-83DD11EAB7E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p:blipFill>
        <p:spPr>
          <a:xfrm>
            <a:off x="1599417" y="3667337"/>
            <a:ext cx="8955772" cy="791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91512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C753AB-9EA1-9F26-73BA-AAD463620A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Bildplatzhalter 5">
            <a:extLst>
              <a:ext uri="{FF2B5EF4-FFF2-40B4-BE49-F238E27FC236}">
                <a16:creationId xmlns:a16="http://schemas.microsoft.com/office/drawing/2014/main" id="{0A8B56AE-0876-A1E4-0C22-69F0009ECAB7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24" t="1028" r="3240" b="1409"/>
          <a:stretch/>
        </p:blipFill>
        <p:spPr>
          <a:xfrm>
            <a:off x="0" y="-26833"/>
            <a:ext cx="12192000" cy="6884833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D6E66CF9-1EDC-8A63-C64A-1894DF8E7977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>
            <a:alphaModFix amt="40000"/>
          </a:blip>
          <a:srcRect l="8203" t="-2320" b="50839"/>
          <a:stretch/>
        </p:blipFill>
        <p:spPr>
          <a:xfrm rot="5400000">
            <a:off x="-1257921" y="1246646"/>
            <a:ext cx="5727683" cy="3234391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710439E5-70FC-AE6E-E664-75AC674C358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5">
            <a:alphaModFix amt="61000"/>
          </a:blip>
          <a:srcRect l="-17901" t="52256" r="16715" b="-3338"/>
          <a:stretch/>
        </p:blipFill>
        <p:spPr>
          <a:xfrm rot="5400000">
            <a:off x="7430473" y="2115256"/>
            <a:ext cx="6313728" cy="3209326"/>
          </a:xfrm>
          <a:prstGeom prst="rect">
            <a:avLst/>
          </a:prstGeom>
        </p:spPr>
      </p:pic>
      <p:sp>
        <p:nvSpPr>
          <p:cNvPr id="15" name="Oval 14">
            <a:extLst>
              <a:ext uri="{FF2B5EF4-FFF2-40B4-BE49-F238E27FC236}">
                <a16:creationId xmlns:a16="http://schemas.microsoft.com/office/drawing/2014/main" id="{27636941-F70A-A5AC-6C2F-89D45768D0C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9408368" y="5547683"/>
            <a:ext cx="180000" cy="180000"/>
          </a:xfrm>
          <a:prstGeom prst="ellipse">
            <a:avLst/>
          </a:prstGeom>
          <a:solidFill>
            <a:srgbClr val="8AB5E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700628D4-C8FD-FFB3-8B36-9BBE0A3C48C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703512" y="2564904"/>
            <a:ext cx="180000" cy="180000"/>
          </a:xfrm>
          <a:prstGeom prst="ellipse">
            <a:avLst/>
          </a:prstGeom>
          <a:solidFill>
            <a:srgbClr val="CC1F1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B207AD0B-AF48-526D-D6D0-858E7E4064E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1208568" y="3650858"/>
            <a:ext cx="180000" cy="180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DB1B5939-6DD8-8669-2988-845C7E87570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090558" y="1953755"/>
            <a:ext cx="180000" cy="180000"/>
          </a:xfrm>
          <a:prstGeom prst="ellipse">
            <a:avLst/>
          </a:prstGeom>
          <a:solidFill>
            <a:srgbClr val="F0872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FAED3ECF-A53C-F1E0-5D7D-0CEB4E56843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987403" y="5157192"/>
            <a:ext cx="180000" cy="180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4C7D8DB5-AFC1-83A6-AEB4-37B5C5AA901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695399" y="3284984"/>
            <a:ext cx="7461279" cy="2950375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E4E72FDF-4220-0588-CB9D-2AD845FC59DE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0" y="232348"/>
            <a:ext cx="3456384" cy="1098766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92DC3404-2A8E-E352-1B85-7E4943F0BDF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p:blipFill>
        <p:spPr>
          <a:xfrm>
            <a:off x="8688388" y="337066"/>
            <a:ext cx="3078775" cy="2167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97345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13DC15-E5EC-95BF-4ABF-BA721EF923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F47C729A-FF18-DA27-904C-AED297702D6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alphaModFix amt="20000"/>
          </a:blip>
          <a:srcRect l="4263" t="-2320" r="2312" b="50839"/>
          <a:stretch/>
        </p:blipFill>
        <p:spPr>
          <a:xfrm rot="5400000">
            <a:off x="-1545490" y="1519724"/>
            <a:ext cx="6858004" cy="3805166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84BEAB43-87B2-671F-3CD4-FBEA674B79B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>
            <a:alphaModFix amt="20000"/>
          </a:blip>
          <a:srcRect l="-10661" t="63529" r="17236" b="-3071"/>
          <a:stretch/>
        </p:blipFill>
        <p:spPr>
          <a:xfrm rot="5400000">
            <a:off x="7301626" y="1967626"/>
            <a:ext cx="6858002" cy="2922746"/>
          </a:xfrm>
          <a:prstGeom prst="rect">
            <a:avLst/>
          </a:prstGeom>
        </p:spPr>
      </p:pic>
      <p:sp>
        <p:nvSpPr>
          <p:cNvPr id="15" name="Oval 14">
            <a:extLst>
              <a:ext uri="{FF2B5EF4-FFF2-40B4-BE49-F238E27FC236}">
                <a16:creationId xmlns:a16="http://schemas.microsoft.com/office/drawing/2014/main" id="{D1F7B6BA-32F3-0C4E-DCFE-AD089E78483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9696400" y="5589240"/>
            <a:ext cx="198000" cy="198000"/>
          </a:xfrm>
          <a:prstGeom prst="ellipse">
            <a:avLst/>
          </a:prstGeom>
          <a:solidFill>
            <a:srgbClr val="8AB5E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8D608750-A74C-6BFE-F0A6-5616716C9FB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775512" y="1700808"/>
            <a:ext cx="198000" cy="198000"/>
          </a:xfrm>
          <a:prstGeom prst="ellipse">
            <a:avLst/>
          </a:prstGeom>
          <a:solidFill>
            <a:srgbClr val="CC1F1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24E7FDCE-FC4A-C547-1C4D-B9C6024E14A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359696" y="2132856"/>
            <a:ext cx="198000" cy="198000"/>
          </a:xfrm>
          <a:prstGeom prst="ellipse">
            <a:avLst/>
          </a:prstGeom>
          <a:solidFill>
            <a:srgbClr val="F0872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039072CF-88C5-8073-6C18-A6632D27F2D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695399" y="3284984"/>
            <a:ext cx="7461279" cy="2950375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F6C630B8-F741-E348-F0FE-46897C4F7F0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8472264" y="337066"/>
            <a:ext cx="3078775" cy="2167458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DACF5F5E-7ED8-8575-37E3-F7A3033E6F0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923753" y="1812371"/>
            <a:ext cx="198000" cy="198000"/>
          </a:xfrm>
          <a:prstGeom prst="ellipse">
            <a:avLst/>
          </a:prstGeom>
          <a:solidFill>
            <a:srgbClr val="8AB5E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21602515-E9B7-4ED2-86A2-44B5C96423D7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185"/>
          <a:stretch/>
        </p:blipFill>
        <p:spPr>
          <a:xfrm>
            <a:off x="561600" y="468000"/>
            <a:ext cx="3126569" cy="802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63594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052C1F92-8CF5-A74D-3019-862E5EFEFCD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643DFD8-C68D-4893-90ED-126791BC6AB9}" type="datetime1">
              <a:rPr lang="de-DE" smtClean="0"/>
              <a:t>28.01.2025</a:t>
            </a:fld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00BA8089-472F-CBC8-D86F-F61832AD62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1B3873F-F1C1-4CAE-B8EC-7D072CC1A732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9A1B4D10-909E-A156-1EC9-C9A1D5E38A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7236381"/>
      </p:ext>
    </p:extLst>
  </p:cSld>
  <p:clrMapOvr>
    <a:masterClrMapping/>
  </p:clrMapOvr>
</p:sld>
</file>

<file path=ppt/theme/theme1.xml><?xml version="1.0" encoding="utf-8"?>
<a:theme xmlns:a="http://schemas.openxmlformats.org/drawingml/2006/main" name="Standardpräsentation EMN - dt">
  <a:themeElements>
    <a:clrScheme name="Benutzerdefiniert 3">
      <a:dk1>
        <a:srgbClr val="000000"/>
      </a:dk1>
      <a:lt1>
        <a:srgbClr val="FFFFFF"/>
      </a:lt1>
      <a:dk2>
        <a:srgbClr val="4C4D4C"/>
      </a:dk2>
      <a:lt2>
        <a:srgbClr val="C5243C"/>
      </a:lt2>
      <a:accent1>
        <a:srgbClr val="E9DFCB"/>
      </a:accent1>
      <a:accent2>
        <a:srgbClr val="EDE8C7"/>
      </a:accent2>
      <a:accent3>
        <a:srgbClr val="E8DCCD"/>
      </a:accent3>
      <a:accent4>
        <a:srgbClr val="D4D7C0"/>
      </a:accent4>
      <a:accent5>
        <a:srgbClr val="E0E9F0"/>
      </a:accent5>
      <a:accent6>
        <a:srgbClr val="D8E5DE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äsentation2" id="{4145494A-398C-6546-9B73-92E9D321F9F1}" vid="{5E332D7C-3773-F249-A6A0-912E1C1D4D93}"/>
    </a:ext>
  </a:extLst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</Words>
  <Application>Microsoft Office PowerPoint</Application>
  <PresentationFormat>Breitbild</PresentationFormat>
  <Paragraphs>7</Paragraphs>
  <Slides>5</Slides>
  <Notes>5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9" baseType="lpstr">
      <vt:lpstr>ＭＳ Ｐゴシック</vt:lpstr>
      <vt:lpstr>Arial</vt:lpstr>
      <vt:lpstr>Calibri</vt:lpstr>
      <vt:lpstr>Standardpräsentation EMN - dt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iMac 3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iMac 3</dc:creator>
  <cp:lastModifiedBy>Hofmann, Bettina</cp:lastModifiedBy>
  <cp:revision>1970</cp:revision>
  <cp:lastPrinted>2023-08-03T06:42:53Z</cp:lastPrinted>
  <dcterms:created xsi:type="dcterms:W3CDTF">2010-07-20T14:13:11Z</dcterms:created>
  <dcterms:modified xsi:type="dcterms:W3CDTF">2025-01-28T14:01:26Z</dcterms:modified>
</cp:coreProperties>
</file>